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4"/>
  </p:notesMasterIdLst>
  <p:sldIdLst>
    <p:sldId id="261" r:id="rId2"/>
    <p:sldId id="262" r:id="rId3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6" roundtripDataSignature="AMtx7mhy73+T/0aIgJ3/NwyFaJBaWFlnB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customschemas.google.com/relationships/presentationmetadata" Target="metadata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CA569D4-0E33-4226-BDC4-3FCE15B82C57}"/>
              </a:ext>
            </a:extLst>
          </p:cNvPr>
          <p:cNvSpPr/>
          <p:nvPr userDrawn="1"/>
        </p:nvSpPr>
        <p:spPr>
          <a:xfrm>
            <a:off x="0" y="6643689"/>
            <a:ext cx="12192000" cy="142875"/>
          </a:xfrm>
          <a:prstGeom prst="rect">
            <a:avLst/>
          </a:prstGeom>
          <a:solidFill>
            <a:srgbClr val="74BD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4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98ED103-032E-4898-AA0D-8E0514968DD7}"/>
              </a:ext>
            </a:extLst>
          </p:cNvPr>
          <p:cNvSpPr/>
          <p:nvPr userDrawn="1"/>
        </p:nvSpPr>
        <p:spPr>
          <a:xfrm>
            <a:off x="0" y="6786564"/>
            <a:ext cx="12192000" cy="71437"/>
          </a:xfrm>
          <a:prstGeom prst="rect">
            <a:avLst/>
          </a:prstGeom>
          <a:solidFill>
            <a:srgbClr val="034E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4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32912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32912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1">
            <a:extLst>
              <a:ext uri="{FF2B5EF4-FFF2-40B4-BE49-F238E27FC236}">
                <a16:creationId xmlns:a16="http://schemas.microsoft.com/office/drawing/2014/main" id="{96666045-F4A9-4DB4-BABB-C7D0C88E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072188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o-RO"/>
          </a:p>
        </p:txBody>
      </p:sp>
      <p:sp>
        <p:nvSpPr>
          <p:cNvPr id="11" name="Footer Placeholder 2">
            <a:extLst>
              <a:ext uri="{FF2B5EF4-FFF2-40B4-BE49-F238E27FC236}">
                <a16:creationId xmlns:a16="http://schemas.microsoft.com/office/drawing/2014/main" id="{5B12AC0F-4A66-40D8-AA9A-E3DF08199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072188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o-RO"/>
          </a:p>
        </p:txBody>
      </p:sp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B676D38E-58A8-4997-BABE-0943020C54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072188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67DC08-E36B-4F6B-B3DB-3DA51CE6D0CA}" type="slidenum">
              <a:rPr lang="ro-RO" altLang="en-US"/>
              <a:pPr>
                <a:defRPr/>
              </a:pPr>
              <a:t>‹#›</a:t>
            </a:fld>
            <a:endParaRPr lang="ro-RO" alt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7D9A94B-92F7-87A6-5EC2-504231D33B2E}"/>
              </a:ext>
            </a:extLst>
          </p:cNvPr>
          <p:cNvSpPr/>
          <p:nvPr userDrawn="1"/>
        </p:nvSpPr>
        <p:spPr>
          <a:xfrm>
            <a:off x="0" y="1261885"/>
            <a:ext cx="12192000" cy="71437"/>
          </a:xfrm>
          <a:prstGeom prst="rect">
            <a:avLst/>
          </a:prstGeom>
          <a:solidFill>
            <a:srgbClr val="034E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4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400FBEC-DD57-9FD9-B6A4-377C9224B14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9696" y="243198"/>
            <a:ext cx="2485219" cy="73760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BA3EB76-96BA-5D33-0ADD-5F739E62ED2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601026" y="135156"/>
            <a:ext cx="3576325" cy="95368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ACFCE73-894E-A6B4-1E86-F275D4238D6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313091" y="-41565"/>
            <a:ext cx="1435265" cy="1435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0722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86D5B03-952F-46B7-9E49-96A09EC719B6}"/>
              </a:ext>
            </a:extLst>
          </p:cNvPr>
          <p:cNvSpPr txBox="1"/>
          <p:nvPr/>
        </p:nvSpPr>
        <p:spPr>
          <a:xfrm>
            <a:off x="0" y="6352234"/>
            <a:ext cx="667527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1200" dirty="0" err="1"/>
              <a:t>Congresul</a:t>
            </a:r>
            <a:r>
              <a:rPr lang="en-US" sz="1200" dirty="0"/>
              <a:t> </a:t>
            </a:r>
            <a:r>
              <a:rPr lang="en-US" sz="1200" dirty="0" err="1"/>
              <a:t>Național</a:t>
            </a:r>
            <a:r>
              <a:rPr lang="en-US" sz="1200" dirty="0"/>
              <a:t> </a:t>
            </a:r>
            <a:r>
              <a:rPr lang="en-US" sz="1200" dirty="0" err="1"/>
              <a:t>Studențesc</a:t>
            </a:r>
            <a:r>
              <a:rPr lang="en-US" sz="1200" dirty="0"/>
              <a:t> de </a:t>
            </a:r>
            <a:r>
              <a:rPr lang="en-US" sz="1200" dirty="0" err="1"/>
              <a:t>Științe</a:t>
            </a:r>
            <a:r>
              <a:rPr lang="en-US" sz="1200" dirty="0"/>
              <a:t> </a:t>
            </a:r>
            <a:r>
              <a:rPr lang="en-US" sz="1200" dirty="0" err="1"/>
              <a:t>Medicale</a:t>
            </a:r>
            <a:r>
              <a:rPr lang="en-US" sz="1200" dirty="0"/>
              <a:t> </a:t>
            </a:r>
            <a:r>
              <a:rPr lang="en-US" sz="1200" dirty="0" err="1"/>
              <a:t>și</a:t>
            </a:r>
            <a:r>
              <a:rPr lang="en-US" sz="1200" dirty="0"/>
              <a:t> </a:t>
            </a:r>
            <a:r>
              <a:rPr lang="en-US" sz="1200" dirty="0" err="1"/>
              <a:t>Biologice</a:t>
            </a:r>
            <a:r>
              <a:rPr lang="ro-RO" sz="1200" dirty="0"/>
              <a:t>, </a:t>
            </a:r>
            <a:r>
              <a:rPr lang="en-US" sz="1200" dirty="0" err="1"/>
              <a:t>Ediția</a:t>
            </a:r>
            <a:r>
              <a:rPr lang="en-US" sz="1200" dirty="0"/>
              <a:t> a II-a</a:t>
            </a:r>
            <a:r>
              <a:rPr lang="ro-RO" sz="1200" dirty="0"/>
              <a:t>, </a:t>
            </a:r>
            <a:r>
              <a:rPr lang="en-US" sz="1200" dirty="0"/>
              <a:t>2022-2023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6912C14-1EB8-4C8D-A8A8-5C87B8809B66}"/>
              </a:ext>
            </a:extLst>
          </p:cNvPr>
          <p:cNvSpPr txBox="1"/>
          <p:nvPr/>
        </p:nvSpPr>
        <p:spPr>
          <a:xfrm>
            <a:off x="4006152" y="2222697"/>
            <a:ext cx="7393654" cy="27524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TITLUL PREZENTĂRII </a:t>
            </a: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lang="en-US"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aseline="30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Autor: </a:t>
            </a:r>
            <a:r>
              <a:rPr lang="en-US" sz="2800" baseline="300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Prenume</a:t>
            </a:r>
            <a:r>
              <a:rPr lang="en-US" sz="2800" baseline="30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800" baseline="300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Nume</a:t>
            </a:r>
            <a:r>
              <a:rPr lang="en-US" sz="2800" baseline="30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800" baseline="300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Instituția</a:t>
            </a:r>
            <a:r>
              <a:rPr lang="en-US" sz="2800" baseline="30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aseline="300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afiliată</a:t>
            </a:r>
            <a:endParaRPr lang="en-US" sz="2800" dirty="0"/>
          </a:p>
          <a:p>
            <a:pPr marL="0" marR="0" lvl="0" indent="0" rtl="0">
              <a:spcBef>
                <a:spcPts val="600"/>
              </a:spcBef>
              <a:spcAft>
                <a:spcPts val="0"/>
              </a:spcAft>
              <a:buNone/>
            </a:pPr>
            <a:endParaRPr lang="en-US" sz="2800" baseline="30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2800" baseline="300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Coordonator</a:t>
            </a:r>
            <a:r>
              <a:rPr lang="en-US" sz="2800" baseline="30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2800" baseline="300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titlul</a:t>
            </a:r>
            <a:r>
              <a:rPr lang="en-US" sz="2800" baseline="30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aseline="300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știinţific</a:t>
            </a:r>
            <a:r>
              <a:rPr lang="en-US" sz="2800" baseline="30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aseline="300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și</a:t>
            </a:r>
            <a:r>
              <a:rPr lang="en-US" sz="2800" baseline="30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didactic, </a:t>
            </a:r>
            <a:r>
              <a:rPr lang="en-US" sz="2800" baseline="300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funcţia</a:t>
            </a:r>
            <a:r>
              <a:rPr lang="en-US" sz="2800" baseline="30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800" baseline="300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instituție</a:t>
            </a:r>
            <a:r>
              <a:rPr lang="en-US" sz="2800" baseline="30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aseline="300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afiliată</a:t>
            </a:r>
            <a:endParaRPr lang="en-US" sz="2800" dirty="0"/>
          </a:p>
          <a:p>
            <a:pPr marL="0" marR="0" lvl="0" indent="0" rtl="0">
              <a:spcBef>
                <a:spcPts val="600"/>
              </a:spcBef>
              <a:spcAft>
                <a:spcPts val="0"/>
              </a:spcAft>
              <a:buNone/>
            </a:pPr>
            <a:endParaRPr lang="en-US" sz="1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" name="Google Shape;90;p1" descr="A picture containing logo&#10;&#10;Description automatically generated">
            <a:extLst>
              <a:ext uri="{FF2B5EF4-FFF2-40B4-BE49-F238E27FC236}">
                <a16:creationId xmlns:a16="http://schemas.microsoft.com/office/drawing/2014/main" id="{64B629DC-460A-44E3-BE50-2CA687F7202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65805" y="1230313"/>
            <a:ext cx="3595507" cy="35955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86D5B03-952F-46B7-9E49-96A09EC719B6}"/>
              </a:ext>
            </a:extLst>
          </p:cNvPr>
          <p:cNvSpPr txBox="1"/>
          <p:nvPr/>
        </p:nvSpPr>
        <p:spPr>
          <a:xfrm>
            <a:off x="0" y="6352234"/>
            <a:ext cx="667527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1200" dirty="0" err="1"/>
              <a:t>Congresul</a:t>
            </a:r>
            <a:r>
              <a:rPr lang="en-US" sz="1200" dirty="0"/>
              <a:t> </a:t>
            </a:r>
            <a:r>
              <a:rPr lang="en-US" sz="1200" dirty="0" err="1"/>
              <a:t>Național</a:t>
            </a:r>
            <a:r>
              <a:rPr lang="en-US" sz="1200" dirty="0"/>
              <a:t> </a:t>
            </a:r>
            <a:r>
              <a:rPr lang="en-US" sz="1200" dirty="0" err="1"/>
              <a:t>Studențesc</a:t>
            </a:r>
            <a:r>
              <a:rPr lang="en-US" sz="1200" dirty="0"/>
              <a:t> de </a:t>
            </a:r>
            <a:r>
              <a:rPr lang="en-US" sz="1200" dirty="0" err="1"/>
              <a:t>Științe</a:t>
            </a:r>
            <a:r>
              <a:rPr lang="en-US" sz="1200" dirty="0"/>
              <a:t> </a:t>
            </a:r>
            <a:r>
              <a:rPr lang="en-US" sz="1200" dirty="0" err="1"/>
              <a:t>Medicale</a:t>
            </a:r>
            <a:r>
              <a:rPr lang="en-US" sz="1200" dirty="0"/>
              <a:t> </a:t>
            </a:r>
            <a:r>
              <a:rPr lang="en-US" sz="1200" dirty="0" err="1"/>
              <a:t>și</a:t>
            </a:r>
            <a:r>
              <a:rPr lang="en-US" sz="1200" dirty="0"/>
              <a:t> </a:t>
            </a:r>
            <a:r>
              <a:rPr lang="en-US" sz="1200" dirty="0" err="1"/>
              <a:t>Biologice</a:t>
            </a:r>
            <a:r>
              <a:rPr lang="ro-RO" sz="1200" dirty="0"/>
              <a:t>, </a:t>
            </a:r>
            <a:r>
              <a:rPr lang="en-US" sz="1200" dirty="0" err="1"/>
              <a:t>Ediția</a:t>
            </a:r>
            <a:r>
              <a:rPr lang="en-US" sz="1200" dirty="0"/>
              <a:t> a II-a</a:t>
            </a:r>
            <a:r>
              <a:rPr lang="ro-RO" sz="1200" dirty="0"/>
              <a:t>, </a:t>
            </a:r>
            <a:r>
              <a:rPr lang="en-US" sz="1200" dirty="0"/>
              <a:t>2022-2023</a:t>
            </a:r>
          </a:p>
        </p:txBody>
      </p:sp>
    </p:spTree>
    <p:extLst>
      <p:ext uri="{BB962C8B-B14F-4D97-AF65-F5344CB8AC3E}">
        <p14:creationId xmlns:p14="http://schemas.microsoft.com/office/powerpoint/2010/main" val="14908726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49</Words>
  <Application>Microsoft Office PowerPoint</Application>
  <PresentationFormat>Widescreen</PresentationFormat>
  <Paragraphs>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cora ana</dc:creator>
  <cp:lastModifiedBy>Cioban Catalin</cp:lastModifiedBy>
  <cp:revision>5</cp:revision>
  <dcterms:created xsi:type="dcterms:W3CDTF">2022-04-04T17:35:57Z</dcterms:created>
  <dcterms:modified xsi:type="dcterms:W3CDTF">2023-03-02T06:14:23Z</dcterms:modified>
</cp:coreProperties>
</file>